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1C1C1C"/>
    <a:srgbClr val="292929"/>
    <a:srgbClr val="003300"/>
    <a:srgbClr val="080808"/>
    <a:srgbClr val="000000"/>
    <a:srgbClr val="FFFF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5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405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5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EF8238-6CD8-4D32-83F0-8C9AF0F11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758E2-CE96-4A8F-997F-0E768374C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FBCE9-57F7-472F-B8DD-F6790D061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DF042-D4F7-4E82-BEF3-0CFFA7E1B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125F4-227E-41CC-A5FA-BFF11A76E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9BE36-2C75-46A0-A9AC-C9A74F24A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BDC5D-9A1E-4506-B7B9-6054C32D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5148E-7CD5-48F1-97C3-3CCE605E5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91F73-87C9-4712-9B06-2C724A0F2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0214C-9EC3-461F-98C3-99DFBDE88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1677A-1908-4156-AE13-0B8D5E58F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4301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2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302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3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3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3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237D7BE-EB76-45B4-8B71-B5A24207A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blinds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hyperlink" Target="http://images.google.com/imgres?imgurl=http://nomadsnet.com/gallery/bored.gif&amp;imgrefurl=http://nomadsnet.com/archives/2005_07.html&amp;h=384&amp;w=512&amp;sz=3&amp;tbnid=2mrTYC0vG_882M:&amp;tbnh=96&amp;tbnw=128&amp;hl=en&amp;start=4&amp;prev=/images?q=bored&amp;svnum=10&amp;hl=en&amp;lr=&amp;ie=UTF-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600" smtClean="0"/>
              <a:t>Leads are Seeds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962400"/>
            <a:ext cx="73914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>
                <a:solidFill>
                  <a:schemeClr val="tx2"/>
                </a:solidFill>
              </a:rPr>
              <a:t>“Leads are seeds that help a writer begin to figure out where the plant is growing.”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sz="2400" smtClean="0">
                <a:solidFill>
                  <a:schemeClr val="tx2"/>
                </a:solidFill>
              </a:rPr>
              <a:t>Barry Lane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1" smtClean="0">
                <a:solidFill>
                  <a:schemeClr val="tx2"/>
                </a:solidFill>
              </a:rPr>
              <a:t> Reviser’s Toolbox</a:t>
            </a:r>
          </a:p>
        </p:txBody>
      </p:sp>
      <p:pic>
        <p:nvPicPr>
          <p:cNvPr id="3076" name="Picture 4" descr="j023953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685800"/>
            <a:ext cx="1649413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are leads?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4040188" cy="2514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solidFill>
                  <a:schemeClr val="tx2"/>
                </a:solidFill>
              </a:rPr>
              <a:t>Leads are </a:t>
            </a:r>
            <a:r>
              <a:rPr lang="en-US" sz="4400" u="sng" smtClean="0">
                <a:solidFill>
                  <a:schemeClr val="tx2"/>
                </a:solidFill>
              </a:rPr>
              <a:t>not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smtClean="0">
                <a:solidFill>
                  <a:schemeClr val="tx2"/>
                </a:solidFill>
              </a:rPr>
              <a:t>	Topic Sentences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smtClean="0">
                <a:solidFill>
                  <a:schemeClr val="tx2"/>
                </a:solidFill>
              </a:rPr>
              <a:t>	Introductions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440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smtClean="0">
              <a:solidFill>
                <a:schemeClr val="tx2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600200"/>
            <a:ext cx="4040187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smtClean="0">
                <a:solidFill>
                  <a:schemeClr val="tx2"/>
                </a:solidFill>
              </a:rPr>
              <a:t>Leads </a:t>
            </a:r>
            <a:r>
              <a:rPr lang="en-US" sz="4400" u="sng" smtClean="0">
                <a:solidFill>
                  <a:schemeClr val="tx2"/>
                </a:solidFill>
              </a:rPr>
              <a:t>are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smtClean="0">
                <a:solidFill>
                  <a:schemeClr val="tx2"/>
                </a:solidFill>
              </a:rPr>
              <a:t>Organizational tools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smtClean="0">
                <a:solidFill>
                  <a:schemeClr val="tx2"/>
                </a:solidFill>
              </a:rPr>
              <a:t>Motivational tool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smtClean="0">
                <a:solidFill>
                  <a:schemeClr val="tx2"/>
                </a:solidFill>
              </a:rPr>
              <a:t>Springboard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smtClean="0">
                <a:solidFill>
                  <a:schemeClr val="tx2"/>
                </a:solidFill>
              </a:rPr>
              <a:t>Lead us to the endings</a:t>
            </a:r>
          </a:p>
        </p:txBody>
      </p:sp>
      <p:pic>
        <p:nvPicPr>
          <p:cNvPr id="4101" name="Picture 6" descr="j0407888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04800"/>
            <a:ext cx="1841500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Lead Board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smtClean="0">
                <a:solidFill>
                  <a:schemeClr val="tx2"/>
                </a:solidFill>
              </a:rPr>
              <a:t>1</a:t>
            </a:r>
            <a:r>
              <a:rPr lang="en-US" smtClean="0">
                <a:solidFill>
                  <a:schemeClr val="tx2"/>
                </a:solidFill>
              </a:rPr>
              <a:t>.  Big Potato Leads:  jump into the middle of a story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	Ex: “And suddenly everything stops.”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			</a:t>
            </a:r>
            <a:r>
              <a:rPr lang="en-US" i="1" smtClean="0">
                <a:solidFill>
                  <a:schemeClr val="tx2"/>
                </a:solidFill>
              </a:rPr>
              <a:t>Runa</a:t>
            </a:r>
            <a:r>
              <a:rPr lang="en-US" smtClean="0">
                <a:solidFill>
                  <a:schemeClr val="tx2"/>
                </a:solidFill>
              </a:rPr>
              <a:t> by Alison James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2. Snapshot Leads: creates a picture in readers’ minds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	“He wore a pale blue uniform, and white gloves that made his hands look enormous.  He opened the door of the yellow taxi as gently as an old maid stroking a cat.”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			</a:t>
            </a:r>
            <a:r>
              <a:rPr lang="en-US" sz="2800" i="1" smtClean="0">
                <a:solidFill>
                  <a:schemeClr val="tx2"/>
                </a:solidFill>
              </a:rPr>
              <a:t>Smart Alec Kill</a:t>
            </a:r>
            <a:r>
              <a:rPr lang="en-US" sz="2800" smtClean="0">
                <a:solidFill>
                  <a:schemeClr val="tx2"/>
                </a:solidFill>
              </a:rPr>
              <a:t> by Raymond Chandler</a:t>
            </a:r>
            <a:endParaRPr lang="en-US" sz="2800" i="1" smtClean="0">
              <a:solidFill>
                <a:schemeClr val="tx2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34000"/>
            <a:ext cx="10858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j0215376[1]"/>
          <p:cNvPicPr>
            <a:picLocks noChangeAspect="1" noChangeArrowheads="1"/>
          </p:cNvPicPr>
          <p:nvPr/>
        </p:nvPicPr>
        <p:blipFill>
          <a:blip r:embed="rId3" cstate="print"/>
          <a:srcRect r="21053" b="36339"/>
          <a:stretch>
            <a:fillRect/>
          </a:stretch>
        </p:blipFill>
        <p:spPr bwMode="auto">
          <a:xfrm>
            <a:off x="0" y="2438400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Lead Board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229600" cy="45307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chemeClr val="tx2"/>
                </a:solidFill>
              </a:rPr>
              <a:t>3.  Talking Leads: start it with dialogue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chemeClr val="tx2"/>
                </a:solidFill>
              </a:rPr>
              <a:t>		Ex:  “ ‘Where is Papa going with that ax?’ said Fern to her mother as they were setting the table for breakfast.”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tx2"/>
                </a:solidFill>
              </a:rPr>
              <a:t>4.  Thinking Leads: start it with a thought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2"/>
                </a:solidFill>
              </a:rPr>
              <a:t>		Ex:  “As a boy, I never knew where my mother was from – where she was born, who her parents were.”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i="1" dirty="0" smtClean="0">
              <a:solidFill>
                <a:schemeClr val="tx2"/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228600"/>
            <a:ext cx="1371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j0197836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124200"/>
            <a:ext cx="1543050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Lead Board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5.  </a:t>
            </a:r>
            <a:r>
              <a:rPr lang="en-US" smtClean="0">
                <a:solidFill>
                  <a:schemeClr val="tx2"/>
                </a:solidFill>
              </a:rPr>
              <a:t>Misleading Leads: set up expectations, the surprise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smtClean="0">
                <a:solidFill>
                  <a:schemeClr val="tx2"/>
                </a:solidFill>
              </a:rPr>
              <a:t>	</a:t>
            </a:r>
            <a:r>
              <a:rPr lang="en-US" sz="2800" smtClean="0">
                <a:solidFill>
                  <a:schemeClr val="tx2"/>
                </a:solidFill>
              </a:rPr>
              <a:t>	Ex:  “Until Columbus reached the New World the people he called ‘Indians’ lived in peace and harmony with one another.  Not so.”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6.  Set-up Leads: set-up the action for the whole story in a few sentences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smtClean="0">
                <a:solidFill>
                  <a:schemeClr val="tx2"/>
                </a:solidFill>
              </a:rPr>
              <a:t>		</a:t>
            </a:r>
            <a:r>
              <a:rPr lang="en-US" sz="2800" smtClean="0">
                <a:solidFill>
                  <a:schemeClr val="tx2"/>
                </a:solidFill>
              </a:rPr>
              <a:t>Ex:  “This is not a book about my life or yours.  It does not hold the secret to success or salvation.  It won’t strengthen your self-esteem.  I don’t think it will get me on Oprah.”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Boring Leads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tx2"/>
                </a:solidFill>
              </a:rPr>
              <a:t>What is the most boring lead?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“In this report I will tell you about….”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“In my English IV class we were assigned…”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“I will be writing about…”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solidFill>
                  <a:schemeClr val="tx2"/>
                </a:solidFill>
              </a:rPr>
              <a:t>Typical Leads</a:t>
            </a: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  <a:hlinkClick r:id="rId2"/>
              </a:rPr>
              <a:t> </a:t>
            </a:r>
            <a:endParaRPr lang="en-US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“According to….”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	“The __________________ states that…”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8196" name="AutoShape 5" descr="borin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7" name="Picture 8" descr="pe01677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048000"/>
            <a:ext cx="23145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Leads in Expository Writing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1.  Snapshot: paint a picture to draw in reader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	-  Boring: “Ice skating is my favorite sport.”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smtClean="0">
                <a:solidFill>
                  <a:schemeClr val="tx2"/>
                </a:solidFill>
              </a:rPr>
              <a:t>	-  Better:  “It’s ten degrees outside and the river is frozen a foot thick.  A lone figure glides along the black ice.  The only sound is the scraping of each blade as it bites into the river.  That’s me doing my favorite sport, ice skating.”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sz="2800" smtClean="0">
              <a:solidFill>
                <a:schemeClr val="tx2"/>
              </a:solidFill>
            </a:endParaRPr>
          </a:p>
        </p:txBody>
      </p:sp>
      <p:pic>
        <p:nvPicPr>
          <p:cNvPr id="9220" name="Picture 4" descr="bd0002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4800600"/>
            <a:ext cx="1905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1314</TotalTime>
  <Words>111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Maple</vt:lpstr>
      <vt:lpstr>Leads are Seeds</vt:lpstr>
      <vt:lpstr>What are leads?</vt:lpstr>
      <vt:lpstr>The Lead Board</vt:lpstr>
      <vt:lpstr>The Lead Board </vt:lpstr>
      <vt:lpstr>The Lead Board</vt:lpstr>
      <vt:lpstr>Boring Leads</vt:lpstr>
      <vt:lpstr>Leads in Expository Writing</vt:lpstr>
    </vt:vector>
  </TitlesOfParts>
  <Company>Campbell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Leads are Seeds</dc:title>
  <dc:creator>jsampson</dc:creator>
  <cp:lastModifiedBy>HPLaptop</cp:lastModifiedBy>
  <cp:revision>58</cp:revision>
  <dcterms:created xsi:type="dcterms:W3CDTF">2006-01-26T18:29:22Z</dcterms:created>
  <dcterms:modified xsi:type="dcterms:W3CDTF">2011-09-25T22:42:43Z</dcterms:modified>
</cp:coreProperties>
</file>